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84D"/>
    <a:srgbClr val="767676"/>
    <a:srgbClr val="F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53BB1-6001-49CB-B2A0-A0CE7F8842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D9F721-B28B-4C49-94CE-C232334E4D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09430A-7745-40C5-B8B7-124495138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D942D-A93E-4834-8B87-0A015E88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23AB8-42A3-464A-8FC6-FB1068621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2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1B2D9-AC75-4627-BCFA-94E10A481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C4FAB-7AE8-41C2-9CB6-B9B59CF77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D97B71-13F4-465A-8891-9684A8B64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5E9D4-4ACA-44B2-AEE2-86B3ADE4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638C9-1832-4F3B-A4AE-C4F9551FE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3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C11CDA-5311-4B9B-A398-E5198A29AB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6B9B4B-A499-4BFC-90A3-A0FA54B90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F1628-D08E-477D-AC27-F80137FF2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6826F-9826-4B1E-9A59-32153FA43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4428B-899B-473F-8409-A13F5AB9C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2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7C22C-08C8-43AE-8958-38220411A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7A4F2-51BF-4CA1-B720-76CE2E8C8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01DE7-C476-4D28-9A0C-4B052C5E5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6D029-CBEA-443C-920E-C689A3A6B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9067C-6A2A-481A-9DC0-FA7594028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7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D9508-F1ED-4D4D-B2B0-FA793978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C89B8-0021-4A29-89B2-5E445AA5A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E614B-FE10-420D-B782-2B10A531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DEED1-98BF-4E67-BC12-A7F8C58C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1A4A9-2FCB-41F2-9900-200266FCA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5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7492E-8A23-472B-96E7-B6FFDF6B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1F69D-2A09-494C-8226-221E41F6B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D44B55-87CC-497C-BE59-4226BBC0C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150F55-D3B3-4962-9988-62B6AE03C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381BE-6720-4976-9FE6-BCEFA8D29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BFFB8-FF94-408F-B534-91BC0DA1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6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A96D-06CD-47B5-9123-821CB6B33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72A5D-1CDD-4756-999D-93E790FD7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0B47C-18A1-4DDE-8730-68B841E332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B9C3FF-63D6-4ADE-B949-E491DD06AA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FA2CC9-9198-457E-AFDD-493CF3587C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7DB38A-7907-48F1-B782-2891389F9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991756-E04F-41AB-8717-E62CCAD3B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066DE7-0808-44AF-B20E-2A911B9AD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13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3B9A6-C3D0-4099-9FBE-E897FF15C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22D944F-47CF-48C4-A423-C51B38E4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CFA23E-54AC-45B0-8F6A-7390EFB31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E985C-D4B1-490C-B51C-A7BA76F3F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F12671-4B62-424B-BB97-00409E05C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5FCEC-C797-4480-89EF-5885DB3C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4DD8E-70CC-426F-992D-8BB4B3B2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5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11357-B7A6-4AC6-80F6-594484A98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C6E08-5C1C-418F-A65B-C8AFB5619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798FAF-99B8-4341-9AB3-AAA1B4CAF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D2F5C-616D-402F-B235-286A986C0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0B4B6-7D98-4A2D-88E1-ADE047849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7792F-00B5-4EF3-A0C4-73B4E5876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9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67F67-D6AD-4E7A-95BC-461A9E6FC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4B3362-AF54-435F-9C6C-F557B5DA48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0A8D1-55A9-48E6-93F8-013D8EC55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6474E6-B6CB-41CF-9FBE-6B95D86C8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7404A-9C97-4DD6-B18F-01012AB98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B7040-9A62-4FFA-BAB2-20E8C0D8B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0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71C464-ECBD-4A49-A6E7-9375B9FFA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79052-A6AE-4CA3-A759-5ADA90C70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A4934-13E8-40C1-A1E1-A20E5AEE5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9C36C-8521-40B9-941C-60FB601E951C}" type="datetimeFigureOut">
              <a:rPr lang="en-US" smtClean="0"/>
              <a:t>1/24/2020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07B21-A0A6-45F7-AD97-EE0DE6FB5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67DCB4-DE80-49E5-AFFA-4089BC454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AE21C-61E0-4520-9F7B-6AE706E31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2A33567-37BB-433A-AE0E-BB6ED3A6EAF4}"/>
              </a:ext>
            </a:extLst>
          </p:cNvPr>
          <p:cNvSpPr txBox="1"/>
          <p:nvPr/>
        </p:nvSpPr>
        <p:spPr>
          <a:xfrm>
            <a:off x="2239510" y="3295589"/>
            <a:ext cx="60853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FLAGLER</a:t>
            </a:r>
            <a:r>
              <a:rPr lang="en-US" sz="4800" b="1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 </a:t>
            </a:r>
          </a:p>
          <a:p>
            <a:r>
              <a:rPr lang="en-US" sz="4000" b="1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INSURANCE PARTNERS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52EFB3-3292-4D60-BFBD-458342AEC720}"/>
              </a:ext>
            </a:extLst>
          </p:cNvPr>
          <p:cNvCxnSpPr>
            <a:cxnSpLocks/>
          </p:cNvCxnSpPr>
          <p:nvPr/>
        </p:nvCxnSpPr>
        <p:spPr>
          <a:xfrm>
            <a:off x="2315710" y="5136355"/>
            <a:ext cx="5475740" cy="0"/>
          </a:xfrm>
          <a:prstGeom prst="line">
            <a:avLst/>
          </a:prstGeom>
          <a:ln w="85725">
            <a:solidFill>
              <a:srgbClr val="7676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lose up of a gate&#10;&#10;Description automatically generated">
            <a:extLst>
              <a:ext uri="{FF2B5EF4-FFF2-40B4-BE49-F238E27FC236}">
                <a16:creationId xmlns:a16="http://schemas.microsoft.com/office/drawing/2014/main" id="{FD0BDED4-DEEC-4F84-A6AC-4068EF6BAC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95" b="27760"/>
          <a:stretch/>
        </p:blipFill>
        <p:spPr>
          <a:xfrm>
            <a:off x="5930092" y="3525676"/>
            <a:ext cx="2051855" cy="849311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19199968" rev="0"/>
            </a:camera>
            <a:lightRig rig="threePt" dir="t"/>
          </a:scene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D855E3-188F-4BBC-A91E-C422DBA002EC}"/>
              </a:ext>
            </a:extLst>
          </p:cNvPr>
          <p:cNvSpPr txBox="1"/>
          <p:nvPr/>
        </p:nvSpPr>
        <p:spPr>
          <a:xfrm>
            <a:off x="2506207" y="5295047"/>
            <a:ext cx="54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300" dirty="0">
                <a:solidFill>
                  <a:srgbClr val="10284D"/>
                </a:solidFill>
                <a:latin typeface="Abadi Extra Light" panose="020B0204020104020204" pitchFamily="34" charset="0"/>
              </a:rPr>
              <a:t>Insurance | Benefits | 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2358219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F52EFB3-3292-4D60-BFBD-458342AEC720}"/>
              </a:ext>
            </a:extLst>
          </p:cNvPr>
          <p:cNvCxnSpPr>
            <a:cxnSpLocks/>
          </p:cNvCxnSpPr>
          <p:nvPr/>
        </p:nvCxnSpPr>
        <p:spPr>
          <a:xfrm>
            <a:off x="2315710" y="5136355"/>
            <a:ext cx="5475740" cy="0"/>
          </a:xfrm>
          <a:prstGeom prst="line">
            <a:avLst/>
          </a:prstGeom>
          <a:ln w="76200">
            <a:solidFill>
              <a:srgbClr val="7676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DD855E3-188F-4BBC-A91E-C422DBA002EC}"/>
              </a:ext>
            </a:extLst>
          </p:cNvPr>
          <p:cNvSpPr txBox="1"/>
          <p:nvPr/>
        </p:nvSpPr>
        <p:spPr>
          <a:xfrm>
            <a:off x="2449060" y="5252379"/>
            <a:ext cx="547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300" dirty="0">
                <a:solidFill>
                  <a:srgbClr val="10284D"/>
                </a:solidFill>
                <a:latin typeface="Abadi Extra Light" panose="020B0204020104020204" pitchFamily="34" charset="0"/>
              </a:rPr>
              <a:t>Insurance | Benefits | Risk Management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7716E6-8B60-4E1F-8443-AFCD2101EA2A}"/>
              </a:ext>
            </a:extLst>
          </p:cNvPr>
          <p:cNvSpPr txBox="1"/>
          <p:nvPr/>
        </p:nvSpPr>
        <p:spPr>
          <a:xfrm>
            <a:off x="4563610" y="3197363"/>
            <a:ext cx="37420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FLAGLER </a:t>
            </a:r>
          </a:p>
          <a:p>
            <a:r>
              <a:rPr lang="en-US" sz="4000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INSURANCE </a:t>
            </a:r>
          </a:p>
          <a:p>
            <a:r>
              <a:rPr lang="en-US" sz="4000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PARTNERS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EB5F61-BB96-45B7-A687-748B5A7CB045}"/>
              </a:ext>
            </a:extLst>
          </p:cNvPr>
          <p:cNvSpPr txBox="1"/>
          <p:nvPr/>
        </p:nvSpPr>
        <p:spPr>
          <a:xfrm>
            <a:off x="2559165" y="3429000"/>
            <a:ext cx="17609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rgbClr val="10284D"/>
                </a:solidFill>
                <a:latin typeface="Yu Gothic UI" panose="020B0500000000000000" pitchFamily="34" charset="-128"/>
                <a:ea typeface="Yu Gothic UI" panose="020B0500000000000000" pitchFamily="34" charset="-128"/>
                <a:cs typeface="Aldhabi" panose="020B0604020202020204" pitchFamily="2" charset="-78"/>
              </a:rPr>
              <a:t>FIP</a:t>
            </a:r>
            <a:endParaRPr lang="en-US" sz="4000" dirty="0">
              <a:solidFill>
                <a:srgbClr val="10284D"/>
              </a:solidFill>
              <a:latin typeface="Yu Gothic UI" panose="020B0500000000000000" pitchFamily="34" charset="-128"/>
              <a:ea typeface="Yu Gothic UI" panose="020B0500000000000000" pitchFamily="34" charset="-128"/>
              <a:cs typeface="Aldhabi" panose="020B0604020202020204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DFC3DB-EB7A-46DD-85C2-35019C685C4D}"/>
              </a:ext>
            </a:extLst>
          </p:cNvPr>
          <p:cNvSpPr/>
          <p:nvPr/>
        </p:nvSpPr>
        <p:spPr>
          <a:xfrm flipH="1" flipV="1">
            <a:off x="2399337" y="3504575"/>
            <a:ext cx="2004445" cy="1295399"/>
          </a:xfrm>
          <a:prstGeom prst="rect">
            <a:avLst/>
          </a:prstGeom>
          <a:noFill/>
          <a:ln w="50800">
            <a:solidFill>
              <a:srgbClr val="1028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09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C9514E-C6ED-41C2-9E09-47A7B171B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25" y="873794"/>
            <a:ext cx="1409700" cy="838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A2C29F-AF76-4EFC-9F39-F192C28220ED}"/>
              </a:ext>
            </a:extLst>
          </p:cNvPr>
          <p:cNvSpPr/>
          <p:nvPr/>
        </p:nvSpPr>
        <p:spPr>
          <a:xfrm>
            <a:off x="1721675" y="449547"/>
            <a:ext cx="2356300" cy="383458"/>
          </a:xfrm>
          <a:prstGeom prst="rect">
            <a:avLst/>
          </a:prstGeom>
          <a:solidFill>
            <a:srgbClr val="1028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16/40/77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AFB280-2800-4DBB-80C1-8D18212EF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145" y="1288131"/>
            <a:ext cx="1238250" cy="8477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C2252A-AADD-4473-9403-E9741869FAB4}"/>
              </a:ext>
            </a:extLst>
          </p:cNvPr>
          <p:cNvSpPr/>
          <p:nvPr/>
        </p:nvSpPr>
        <p:spPr>
          <a:xfrm>
            <a:off x="6533409" y="682065"/>
            <a:ext cx="2356300" cy="383458"/>
          </a:xfrm>
          <a:prstGeom prst="rect">
            <a:avLst/>
          </a:prstGeom>
          <a:solidFill>
            <a:srgbClr val="F0F2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240/242/244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3A06DF-5159-4DE3-B525-3C9182453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75" y="4158095"/>
            <a:ext cx="4152900" cy="18669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9CFCC3D-2186-4664-844A-28E3958518FA}"/>
              </a:ext>
            </a:extLst>
          </p:cNvPr>
          <p:cNvSpPr/>
          <p:nvPr/>
        </p:nvSpPr>
        <p:spPr>
          <a:xfrm>
            <a:off x="1541566" y="3478234"/>
            <a:ext cx="2356300" cy="383458"/>
          </a:xfrm>
          <a:prstGeom prst="rect">
            <a:avLst/>
          </a:prstGeom>
          <a:solidFill>
            <a:srgbClr val="7676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118/118/118</a:t>
            </a:r>
          </a:p>
        </p:txBody>
      </p:sp>
    </p:spTree>
    <p:extLst>
      <p:ext uri="{BB962C8B-B14F-4D97-AF65-F5344CB8AC3E}">
        <p14:creationId xmlns:p14="http://schemas.microsoft.com/office/powerpoint/2010/main" val="4121455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3963</TotalTime>
  <Words>22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Yu Gothic UI</vt:lpstr>
      <vt:lpstr>Abadi Extra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Schapiro</dc:creator>
  <cp:lastModifiedBy>Tyler Schapiro</cp:lastModifiedBy>
  <cp:revision>12</cp:revision>
  <dcterms:created xsi:type="dcterms:W3CDTF">2020-01-24T08:29:43Z</dcterms:created>
  <dcterms:modified xsi:type="dcterms:W3CDTF">2020-01-27T02:33:16Z</dcterms:modified>
</cp:coreProperties>
</file>